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4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 rot="10800000" flipV="1">
            <a:off x="0" y="2857496"/>
            <a:ext cx="87154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 детей с многообразием потребностей и ограниченными возможностями .Научить определять разницу между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хочу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ети определяют ,к какому понятию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хочу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относится изображенный  предмет. При правильном ответе предмет падает в корзину.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5728"/>
            <a:ext cx="43577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Дидактическая игра  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«Хочу </a:t>
            </a:r>
            <a:r>
              <a:rPr lang="ru-RU" sz="4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надо 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7092280" y="5445224"/>
            <a:ext cx="1800200" cy="576064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Играть</a:t>
            </a:r>
            <a:endParaRPr lang="ru-RU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1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www.vikids.ru/cdn-vikids-ru/uploads/ckeditor/pictures/5ae9d5726c1d4004f926b91d/content_2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383" y="476672"/>
            <a:ext cx="3131617" cy="327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unnam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905672"/>
            <a:ext cx="3341394" cy="2952328"/>
          </a:xfrm>
          <a:prstGeom prst="rect">
            <a:avLst/>
          </a:prstGeom>
          <a:noFill/>
        </p:spPr>
      </p:pic>
      <p:pic>
        <p:nvPicPr>
          <p:cNvPr id="4" name="Рисунок 3" descr="https://avatars.mds.yandex.net/get-pdb/1345964/08e09162-77f8-42fa-9db4-0a915dd1dc78/s1200?webp=false">
            <a:hlinkClick r:id="" action="ppaction://noaction">
              <a:snd r:embed="rId6" name="z_uk-proigrysha (online-audio-converter.com).wav"/>
            </a:hlinkClick>
          </p:cNvPr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4704"/>
            <a:ext cx="2736304" cy="261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rId8" action="ppaction://hlinksldjump"/>
          </p:cNvPr>
          <p:cNvSpPr/>
          <p:nvPr/>
        </p:nvSpPr>
        <p:spPr>
          <a:xfrm>
            <a:off x="7884368" y="58052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9639E-6 C -0.00886 0.00185 -0.01771 0.0037 -0.02657 0.00601 C -0.03195 0.00717 -0.0349 0.01364 -0.03976 0.01688 C -0.05539 0.02683 -0.07431 0.037 -0.09098 0.04463 C -0.11962 0.05828 -0.14809 0.06383 -0.17448 0.08349 C -0.19775 0.1006 -0.21858 0.11818 -0.24202 0.13483 C -0.24341 0.13945 -0.24427 0.14431 -0.24636 0.14893 C -0.25157 0.15911 -0.26389 0.17831 -0.26389 0.17854 C -0.26893 0.19403 -0.27049 0.20051 -0.27726 0.21554 C -0.28507 0.23288 -0.29688 0.24861 -0.30348 0.26665 C -0.30834 0.28029 -0.31216 0.29463 -0.31667 0.30851 C -0.31806 0.31822 -0.32084 0.3284 -0.32084 0.33834 " pathEditMode="relative" rAng="0" ptsTypes="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1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27625/7dcd7111-81ea-45ed-96a0-da98ab3f59bc/s1200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836712"/>
            <a:ext cx="3114229" cy="294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cdn1.imgbb.ru/bazar/219/2193207/201602/811d92cffb89a1f01625955619d11f4b.jpg">
            <a:hlinkClick r:id="" action="ppaction://noaction">
              <a:snd r:embed="rId4" name="z_uk-proigrysha (online-audio-converter.com).wav"/>
            </a:hlinkClick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836712"/>
            <a:ext cx="2754189" cy="288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unnam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905672"/>
            <a:ext cx="3341394" cy="2952328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7" action="ppaction://hlinksldjump"/>
          </p:cNvPr>
          <p:cNvSpPr/>
          <p:nvPr/>
        </p:nvSpPr>
        <p:spPr>
          <a:xfrm>
            <a:off x="7884368" y="58052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79371E-6 C 0.0059 0.00764 0.00885 0.00787 0.01701 0.01018 C 0.02309 0.01527 0.02865 0.01966 0.03542 0.02244 C 0.04566 0.03608 0.03351 0.02221 0.04774 0.03076 C 0.05104 0.03284 0.05365 0.03678 0.05695 0.03886 C 0.0625 0.04209 0.07413 0.04533 0.08004 0.04718 C 0.08629 0.04926 0.09861 0.0532 0.09861 0.0532 C 0.10382 0.05713 0.10972 0.0599 0.11389 0.06545 C 0.12535 0.08072 0.13524 0.09876 0.14931 0.11055 C 0.1533 0.11864 0.15313 0.11911 0.16007 0.12697 C 0.16458 0.13206 0.17396 0.14131 0.17396 0.14131 C 0.1849 0.16652 0.17257 0.14177 0.18316 0.15565 C 0.18837 0.16235 0.1908 0.17068 0.19705 0.17623 C 0.20087 0.18479 0.20538 0.19242 0.20938 0.20074 C 0.21059 0.20329 0.21076 0.20699 0.21233 0.20907 C 0.2184 0.2174 0.23455 0.23382 0.24323 0.23775 C 0.24635 0.25116 0.24201 0.23659 0.24931 0.24792 C 0.25347 0.2544 0.25573 0.26111 0.25851 0.26851 C 0.2599 0.28099 0.25868 0.28608 0.26615 0.29302 C 0.26962 0.29973 0.26736 0.29926 0.27083 0.29926 " pathEditMode="relative" ptsTypes="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obiguru.ru/f/image/1/9/3/9/5/19395332_lg_f-1066lp_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357166"/>
            <a:ext cx="3643323" cy="328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User\Desktop\unna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905672"/>
            <a:ext cx="3341394" cy="2952328"/>
          </a:xfrm>
          <a:prstGeom prst="rect">
            <a:avLst/>
          </a:prstGeom>
          <a:noFill/>
        </p:spPr>
      </p:pic>
      <p:pic>
        <p:nvPicPr>
          <p:cNvPr id="3" name="Рисунок 2" descr="http://ros-potreb.ru/newsimages/real/image13433965420.jpg">
            <a:hlinkClick r:id="" action="ppaction://noaction">
              <a:snd r:embed="rId5" name="z_uk-proigrysha (online-audio-converter.com).wav"/>
            </a:hlinkClick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64656">
            <a:off x="535180" y="801812"/>
            <a:ext cx="3858797" cy="320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rId7" action="ppaction://hlinksldjump"/>
          </p:cNvPr>
          <p:cNvSpPr/>
          <p:nvPr/>
        </p:nvSpPr>
        <p:spPr>
          <a:xfrm>
            <a:off x="7884368" y="58052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14524E-6 C -0.00486 0.02243 -0.02743 0.02983 -0.04444 0.03677 C -0.05156 0.04348 -0.05972 0.04903 -0.06649 0.05596 C -0.06927 0.05874 -0.0717 0.06175 -0.07395 0.06498 C -0.07552 0.06683 -0.07586 0.06961 -0.0776 0.07146 C -0.07916 0.07331 -0.08159 0.074 -0.08316 0.07562 C -0.10972 0.10314 -0.08645 0.08002 -0.10173 0.09967 C -0.10625 0.10569 -0.11319 0.10962 -0.11631 0.11702 C -0.12291 0.13205 -0.11961 0.12604 -0.12569 0.13621 C -0.13333 0.16304 -0.15347 0.20051 -0.16979 0.22086 C -0.17239 0.22988 -0.17777 0.23566 -0.18107 0.24445 C -0.18732 0.2611 -0.19305 0.27405 -0.20503 0.28584 C -0.20937 0.28977 -0.21145 0.29694 -0.21614 0.30088 C -0.22048 0.30458 -0.2309 0.30943 -0.2309 0.30966 C -0.24756 0.33002 -0.26718 0.33718 -0.28993 0.34412 C -0.29531 0.34829 -0.29652 0.34967 -0.30295 0.35291 C -0.30468 0.35384 -0.30833 0.35499 -0.30833 0.35522 " pathEditMode="relative" rAng="0" ptsTypes="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1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go4.imgsmail.ru/imgpreview?key=773c4add4a4a43dd&amp;mb=imgdb_preview_exp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620688"/>
            <a:ext cx="2483768" cy="236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User\Desktop\unna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905672"/>
            <a:ext cx="3341394" cy="2952328"/>
          </a:xfrm>
          <a:prstGeom prst="rect">
            <a:avLst/>
          </a:prstGeom>
          <a:noFill/>
        </p:spPr>
      </p:pic>
      <p:pic>
        <p:nvPicPr>
          <p:cNvPr id="5" name="Рисунок 4" descr="https://go4.imgsmail.ru/imgpreview?key=1edd07fc5bb47282&amp;mb=imgdb_preview_695">
            <a:hlinkClick r:id="" action="ppaction://noaction">
              <a:snd r:embed="rId5" name="z_uk-proigrysha (online-audio-converter.com).wav"/>
            </a:hlinkClick>
          </p:cNvPr>
          <p:cNvPicPr/>
          <p:nvPr/>
        </p:nvPicPr>
        <p:blipFill>
          <a:blip r:embed="rId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0"/>
            <a:ext cx="3143272" cy="381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rId7" action="ppaction://hlinksldjump"/>
          </p:cNvPr>
          <p:cNvSpPr/>
          <p:nvPr/>
        </p:nvSpPr>
        <p:spPr>
          <a:xfrm>
            <a:off x="7884368" y="58052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32007E-6 C 0.01094 0.00232 0.02101 0.00879 0.03195 0.01087 C 0.05244 0.01481 0.07223 0.01504 0.09323 0.01619 C 0.10782 0.01874 0.1224 0.0229 0.13646 0.02961 C 0.14358 0.03308 0.15018 0.03793 0.1573 0.04024 C 0.16875 0.04418 0.1816 0.04718 0.19271 0.05389 C 0.20226 0.06013 0.21164 0.06592 0.22171 0.07008 C 0.24167 0.08974 0.26355 0.10431 0.28264 0.12651 C 0.2849 0.13206 0.28733 0.13691 0.28924 0.1427 C 0.29028 0.1464 0.29115 0.14987 0.29254 0.15357 C 0.29445 0.15912 0.29879 0.16975 0.29879 0.16999 C 0.29914 0.17207 0.30122 0.18548 0.30209 0.18849 C 0.304 0.19427 0.30851 0.20468 0.30851 0.20491 C 0.31059 0.26666 0.31181 0.28284 0.31181 0.35546 " pathEditMode="fixed" rAng="0" ptsTypes="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go1.imgsmail.ru/imgpreview?key=16b0007179527375&amp;mb=imgdb_preview_221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28604"/>
            <a:ext cx="4267213" cy="365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User\Desktop\unna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905672"/>
            <a:ext cx="3341394" cy="2952328"/>
          </a:xfrm>
          <a:prstGeom prst="rect">
            <a:avLst/>
          </a:prstGeom>
          <a:noFill/>
        </p:spPr>
      </p:pic>
      <p:pic>
        <p:nvPicPr>
          <p:cNvPr id="3" name="Рисунок 2" descr="http://sarovchata.ru/wa-data/public/shop/products/52/90/9052/images/12584/12584.750x0.jpg">
            <a:hlinkClick r:id="" action="ppaction://noaction">
              <a:snd r:embed="rId5" name="z_uk-proigrysha (online-audio-converter.com).wav"/>
            </a:hlinkClick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798" y="0"/>
            <a:ext cx="4929202" cy="391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rId7" action="ppaction://hlinksldjump"/>
          </p:cNvPr>
          <p:cNvSpPr/>
          <p:nvPr/>
        </p:nvSpPr>
        <p:spPr>
          <a:xfrm>
            <a:off x="7884368" y="58052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6.52174E-6 C 0.01389 0.00602 0.00642 0.00162 0.02153 0.01434 C 0.02569 0.01781 0.04444 0.02521 0.04757 0.0266 C 0.05451 0.02984 0.06597 0.03886 0.07222 0.04302 C 0.08385 0.05088 0.09497 0.05597 0.10764 0.06152 C 0.11042 0.06268 0.1125 0.06592 0.11528 0.06754 C 0.1217 0.07147 0.12569 0.07193 0.13229 0.07378 C 0.13924 0.08026 0.14774 0.08141 0.15538 0.08604 C 0.16059 0.08927 0.16562 0.09274 0.17066 0.09621 C 0.18281 0.10431 0.19271 0.11865 0.20608 0.12281 C 0.21267 0.13183 0.22274 0.14247 0.23073 0.14964 C 0.23316 0.15912 0.23785 0.16536 0.24306 0.17207 C 0.24913 0.18895 0.25712 0.19936 0.2691 0.20907 C 0.27274 0.21601 0.27552 0.21855 0.28142 0.22133 C 0.28247 0.22549 0.28733 0.23127 0.28455 0.23359 C 0.28142 0.23636 0.27535 0.24168 0.27535 0.24168 " pathEditMode="fixed" ptsTypes="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emo10.pagelife.ru/upload/88/product/609/106213613162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66" y="642918"/>
            <a:ext cx="3071834" cy="278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aulnaycap.files.wordpress.com/2013/03/kinder-surprise.jpg">
            <a:hlinkClick r:id="" action="ppaction://noaction">
              <a:snd r:embed="rId4" name="z_uk-proigrysha (online-audio-converter.com).wav"/>
            </a:hlinkClick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222" y="714356"/>
            <a:ext cx="3500462" cy="312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User\Desktop\unnam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3905672"/>
            <a:ext cx="3341394" cy="2952328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7" action="ppaction://hlinksldjump"/>
          </p:cNvPr>
          <p:cNvSpPr/>
          <p:nvPr/>
        </p:nvSpPr>
        <p:spPr>
          <a:xfrm>
            <a:off x="7884368" y="58052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074E-6 C -0.01181 0.0104 -0.02674 0.02428 -0.03993 0.03075 C -0.04288 0.03214 -0.04618 0.03191 -0.04931 0.03284 C -0.08472 0.04371 -0.0349 0.02937 -0.07083 0.04301 C -0.07431 0.0444 -0.07795 0.04417 -0.0816 0.04509 C -0.08628 0.04625 -0.0908 0.04741 -0.09531 0.04926 C -0.11042 0.0555 -0.12413 0.06475 -0.13993 0.06776 C -0.1526 0.07516 -0.16389 0.07747 -0.17691 0.0821 C -0.18906 0.08649 -0.19983 0.09204 -0.21233 0.09435 C -0.22552 0.0999 -0.23715 0.11008 -0.25069 0.1147 C -0.2599 0.1221 -0.26788 0.12927 -0.27535 0.13945 C -0.27812 0.17946 -0.27778 0.16443 -0.27535 0.22548 C -0.27483 0.2382 -0.26962 0.2574 -0.26146 0.26433 C -0.26302 0.31036 -0.25503 0.29879 -0.26458 0.31151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go2.imgsmail.ru/imgpreview?key=e53c37858d405b6&amp;mb=imgdb_preview_787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85860"/>
            <a:ext cx="3429025" cy="196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dolcelatte.ru/upload/information_system_19/3/4/2/item_3429/information_items_3429.jpg">
            <a:hlinkClick r:id="" action="ppaction://noaction">
              <a:snd r:embed="rId4" name="z_uk-proigrysha (online-audio-converter.com).wav"/>
            </a:hlinkClick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500042"/>
            <a:ext cx="4143387" cy="333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User\Desktop\unnam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905672"/>
            <a:ext cx="3341394" cy="2952328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7" action="ppaction://hlinksldjump"/>
          </p:cNvPr>
          <p:cNvSpPr/>
          <p:nvPr/>
        </p:nvSpPr>
        <p:spPr>
          <a:xfrm>
            <a:off x="7884368" y="58052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72895E-6 C 0.0125 0.00138 0.02378 0.00254 0.03542 0.01017 C 0.0401 0.01318 0.04444 0.01757 0.0493 0.02035 C 0.05121 0.0215 0.05347 0.0215 0.05538 0.02243 C 0.05799 0.02359 0.06059 0.02521 0.06319 0.02659 C 0.06927 0.03029 0.07344 0.03446 0.08003 0.03677 C 0.08733 0.04324 0.09549 0.04949 0.10312 0.05527 C 0.10816 0.05897 0.11389 0.06082 0.11858 0.06545 C 0.12951 0.07632 0.13924 0.08464 0.15243 0.08996 C 0.16163 0.0999 0.17239 0.11193 0.18316 0.11864 C 0.18628 0.1228 0.1901 0.12627 0.19236 0.13113 C 0.19392 0.13459 0.19514 0.13829 0.19705 0.1413 C 0.19965 0.14523 0.2033 0.14778 0.20625 0.15148 C 0.21146 0.16628 0.21319 0.16697 0.22153 0.17807 C 0.22708 0.18547 0.22882 0.19472 0.23542 0.20074 C 0.23941 0.20883 0.24358 0.21346 0.2493 0.21924 C 0.25851 0.24005 0.24774 0.21924 0.26319 0.23751 C 0.26667 0.24167 0.26892 0.24745 0.27239 0.25185 C 0.27465 0.2611 0.2809 0.2678 0.28316 0.27659 C 0.28698 0.29139 0.28559 0.28469 0.28767 0.29694 C 0.28854 0.3092 0.29045 0.33834 0.29549 0.35037 C 0.29861 0.35754 0.30278 0.36378 0.30625 0.37072 C 0.30729 0.3728 0.3092 0.37696 0.3092 0.37696 C 0.30989 0.38298 0.31319 0.41304 0.31545 0.41582 " pathEditMode="relative" ptsTypes="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7" y="2285992"/>
            <a:ext cx="790021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за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внимание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 flipH="1">
            <a:off x="683568" y="5733256"/>
            <a:ext cx="1728192" cy="700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Начало игры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63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О.В.Лучникова</dc:creator>
  <cp:lastModifiedBy>Admin</cp:lastModifiedBy>
  <cp:revision>7</cp:revision>
  <dcterms:created xsi:type="dcterms:W3CDTF">2020-04-28T03:16:40Z</dcterms:created>
  <dcterms:modified xsi:type="dcterms:W3CDTF">2024-01-05T11:26:18Z</dcterms:modified>
</cp:coreProperties>
</file>